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58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868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986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050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650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184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4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214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4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059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91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8078-A2A4-4698-89C6-3816E4B92275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555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F8078-A2A4-4698-89C6-3816E4B92275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40887-D866-40C8-8AAE-9F88A725E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853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0957">
            <a:off x="4567184" y="3279288"/>
            <a:ext cx="457517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228600"/>
            <a:ext cx="7772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Tu as quel âge ?</a:t>
            </a:r>
            <a:endParaRPr lang="fr-FR" sz="8800" dirty="0">
              <a:latin typeface="High Tower Text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2514600"/>
            <a:ext cx="7772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J’ai ____ ans.</a:t>
            </a:r>
            <a:endParaRPr lang="fr-FR" sz="8800" dirty="0">
              <a:latin typeface="High Tower Text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65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749" y="0"/>
            <a:ext cx="7772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Tu as quel âge ?</a:t>
            </a:r>
            <a:endParaRPr lang="fr-FR" sz="8800" dirty="0">
              <a:latin typeface="High Tower Text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71600" y="1219200"/>
            <a:ext cx="7772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8800" dirty="0" smtClean="0">
                <a:latin typeface="High Tower Text" pitchFamily="18" charset="0"/>
              </a:rPr>
              <a:t>J’ai ____ ans.</a:t>
            </a:r>
            <a:endParaRPr lang="fr-FR" sz="8800" dirty="0">
              <a:latin typeface="High Tower Text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6458" y="3581400"/>
            <a:ext cx="9144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800" dirty="0" smtClean="0">
                <a:latin typeface="High Tower Text" pitchFamily="18" charset="0"/>
              </a:rPr>
              <a:t>Ça, c’est / Je vous présente…</a:t>
            </a:r>
            <a:endParaRPr lang="fr-FR" sz="5800" dirty="0">
              <a:latin typeface="High Tower Text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89681" y="5435340"/>
            <a:ext cx="7772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8000" dirty="0" smtClean="0">
                <a:latin typeface="High Tower Text" pitchFamily="18" charset="0"/>
              </a:rPr>
              <a:t>Il/elle a ____ ans.</a:t>
            </a:r>
            <a:endParaRPr lang="fr-FR" sz="8000" dirty="0">
              <a:latin typeface="High Tower Text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304800" y="3429000"/>
            <a:ext cx="8686800" cy="0"/>
          </a:xfrm>
          <a:prstGeom prst="line">
            <a:avLst/>
          </a:prstGeom>
          <a:ln w="254000" cap="rnd"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shape">
                <a:fillToRect l="50000" t="50000" r="50000" b="50000"/>
              </a:path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66800" y="4536757"/>
            <a:ext cx="807074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500" dirty="0" smtClean="0">
                <a:latin typeface="High Tower Text" pitchFamily="18" charset="0"/>
              </a:rPr>
              <a:t>C’est un(e) ami(e).</a:t>
            </a:r>
            <a:endParaRPr lang="fr-FR" sz="6500" dirty="0">
              <a:latin typeface="High Tower Tex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52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122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Je vous présente…</a:t>
            </a:r>
            <a:endParaRPr lang="fr-FR" sz="8800" dirty="0">
              <a:latin typeface="High Tower Text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98" b="29623"/>
          <a:stretch/>
        </p:blipFill>
        <p:spPr bwMode="auto">
          <a:xfrm>
            <a:off x="686485" y="1828800"/>
            <a:ext cx="3192571" cy="3572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79054" y="1872795"/>
            <a:ext cx="525202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High Tower Text" pitchFamily="18" charset="0"/>
              </a:rPr>
              <a:t>Florian.</a:t>
            </a:r>
          </a:p>
          <a:p>
            <a:r>
              <a:rPr lang="fr-FR" sz="6600" dirty="0" smtClean="0">
                <a:latin typeface="High Tower Text" pitchFamily="18" charset="0"/>
              </a:rPr>
              <a:t>C’est un ami.</a:t>
            </a:r>
          </a:p>
          <a:p>
            <a:r>
              <a:rPr lang="fr-FR" sz="6600" dirty="0" smtClean="0">
                <a:latin typeface="High Tower Text" pitchFamily="18" charset="0"/>
              </a:rPr>
              <a:t>Il a 24 ans.</a:t>
            </a:r>
            <a:endParaRPr lang="fr-FR" sz="6600" dirty="0">
              <a:latin typeface="High Tower Tex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872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122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Je vous présente…</a:t>
            </a:r>
            <a:endParaRPr lang="fr-FR" sz="8800" dirty="0">
              <a:latin typeface="High Tower Tex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79054" y="1872795"/>
            <a:ext cx="525202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err="1" smtClean="0">
                <a:latin typeface="High Tower Text" pitchFamily="18" charset="0"/>
              </a:rPr>
              <a:t>Mikel</a:t>
            </a:r>
            <a:r>
              <a:rPr lang="fr-FR" sz="7200" dirty="0" smtClean="0">
                <a:latin typeface="High Tower Text" pitchFamily="18" charset="0"/>
              </a:rPr>
              <a:t>.</a:t>
            </a:r>
          </a:p>
          <a:p>
            <a:r>
              <a:rPr lang="fr-FR" sz="6600" dirty="0" smtClean="0">
                <a:latin typeface="High Tower Text" pitchFamily="18" charset="0"/>
              </a:rPr>
              <a:t>C’est un ami.</a:t>
            </a:r>
          </a:p>
          <a:p>
            <a:r>
              <a:rPr lang="fr-FR" sz="6600" dirty="0" smtClean="0">
                <a:latin typeface="High Tower Text" pitchFamily="18" charset="0"/>
              </a:rPr>
              <a:t>Il a 25 ans.</a:t>
            </a:r>
            <a:endParaRPr lang="fr-FR" sz="6600" dirty="0">
              <a:latin typeface="High Tower Text" pitchFamily="18" charset="0"/>
            </a:endParaRPr>
          </a:p>
        </p:txBody>
      </p:sp>
      <p:pic>
        <p:nvPicPr>
          <p:cNvPr id="3074" name="Picture 2" descr="https://sphotos-b.xx.fbcdn.net/hphotos-prn1/60925_10150261873180182_5791810_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52" t="8796"/>
          <a:stretch/>
        </p:blipFill>
        <p:spPr bwMode="auto">
          <a:xfrm>
            <a:off x="609600" y="1872795"/>
            <a:ext cx="2887162" cy="385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885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122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Ça, c’est…</a:t>
            </a:r>
            <a:endParaRPr lang="fr-FR" sz="8800" dirty="0">
              <a:latin typeface="High Tower Tex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5200" y="1872795"/>
            <a:ext cx="5625883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High Tower Text" pitchFamily="18" charset="0"/>
              </a:rPr>
              <a:t>Nicole.</a:t>
            </a:r>
          </a:p>
          <a:p>
            <a:r>
              <a:rPr lang="fr-FR" sz="6600" dirty="0" smtClean="0">
                <a:latin typeface="High Tower Text" pitchFamily="18" charset="0"/>
              </a:rPr>
              <a:t>C’est un</a:t>
            </a:r>
            <a:r>
              <a:rPr lang="fr-FR" sz="6600" dirty="0" smtClean="0">
                <a:solidFill>
                  <a:srgbClr val="FF0000"/>
                </a:solidFill>
                <a:latin typeface="High Tower Text" pitchFamily="18" charset="0"/>
              </a:rPr>
              <a:t>e</a:t>
            </a:r>
            <a:r>
              <a:rPr lang="fr-FR" sz="6600" dirty="0" smtClean="0">
                <a:latin typeface="High Tower Text" pitchFamily="18" charset="0"/>
              </a:rPr>
              <a:t> ami</a:t>
            </a:r>
            <a:r>
              <a:rPr lang="fr-FR" sz="6600" dirty="0" smtClean="0">
                <a:solidFill>
                  <a:srgbClr val="FF0000"/>
                </a:solidFill>
                <a:latin typeface="High Tower Text" pitchFamily="18" charset="0"/>
              </a:rPr>
              <a:t>e</a:t>
            </a:r>
            <a:r>
              <a:rPr lang="fr-FR" sz="6600" dirty="0" smtClean="0">
                <a:latin typeface="High Tower Text" pitchFamily="18" charset="0"/>
              </a:rPr>
              <a:t>.</a:t>
            </a:r>
          </a:p>
          <a:p>
            <a:r>
              <a:rPr lang="fr-FR" sz="6600" dirty="0" smtClean="0">
                <a:latin typeface="High Tower Text" pitchFamily="18" charset="0"/>
              </a:rPr>
              <a:t>Elle a 23 ans.</a:t>
            </a:r>
            <a:endParaRPr lang="fr-FR" sz="6600" dirty="0">
              <a:latin typeface="High Tower Text" pitchFamily="18" charset="0"/>
            </a:endParaRPr>
          </a:p>
        </p:txBody>
      </p:sp>
      <p:pic>
        <p:nvPicPr>
          <p:cNvPr id="5122" name="Picture 2" descr="https://sphotos-a.xx.fbcdn.net/hphotos-snc6/205174_1025526472399_7880_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2" r="17813" b="29282"/>
          <a:stretch/>
        </p:blipFill>
        <p:spPr bwMode="auto">
          <a:xfrm>
            <a:off x="762000" y="1476255"/>
            <a:ext cx="2482958" cy="4253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6968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122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Ça, c’est…</a:t>
            </a:r>
            <a:endParaRPr lang="fr-FR" sz="8800" dirty="0">
              <a:latin typeface="High Tower Tex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5200" y="1872795"/>
            <a:ext cx="5625883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High Tower Text" pitchFamily="18" charset="0"/>
              </a:rPr>
              <a:t>Sabrina.</a:t>
            </a:r>
          </a:p>
          <a:p>
            <a:r>
              <a:rPr lang="fr-FR" sz="6600" dirty="0" smtClean="0">
                <a:latin typeface="High Tower Text" pitchFamily="18" charset="0"/>
              </a:rPr>
              <a:t>C’est un</a:t>
            </a:r>
            <a:r>
              <a:rPr lang="fr-FR" sz="6600" dirty="0" smtClean="0">
                <a:solidFill>
                  <a:srgbClr val="FF0000"/>
                </a:solidFill>
                <a:latin typeface="High Tower Text" pitchFamily="18" charset="0"/>
              </a:rPr>
              <a:t>e</a:t>
            </a:r>
            <a:r>
              <a:rPr lang="fr-FR" sz="6600" dirty="0" smtClean="0">
                <a:latin typeface="High Tower Text" pitchFamily="18" charset="0"/>
              </a:rPr>
              <a:t> ami</a:t>
            </a:r>
            <a:r>
              <a:rPr lang="fr-FR" sz="6600" dirty="0" smtClean="0">
                <a:solidFill>
                  <a:srgbClr val="FF0000"/>
                </a:solidFill>
                <a:latin typeface="High Tower Text" pitchFamily="18" charset="0"/>
              </a:rPr>
              <a:t>e</a:t>
            </a:r>
            <a:r>
              <a:rPr lang="fr-FR" sz="6600" dirty="0" smtClean="0">
                <a:latin typeface="High Tower Text" pitchFamily="18" charset="0"/>
              </a:rPr>
              <a:t>.</a:t>
            </a:r>
          </a:p>
          <a:p>
            <a:r>
              <a:rPr lang="fr-FR" sz="6600" dirty="0" smtClean="0">
                <a:latin typeface="High Tower Text" pitchFamily="18" charset="0"/>
              </a:rPr>
              <a:t>Elle a 26 ans.</a:t>
            </a:r>
            <a:endParaRPr lang="fr-FR" sz="6600" dirty="0">
              <a:latin typeface="High Tower Text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64932"/>
            <a:ext cx="2667000" cy="4216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9977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122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Ça, c’est… </a:t>
            </a:r>
            <a:r>
              <a:rPr lang="fr-FR" sz="8800" u="sng" dirty="0" smtClean="0">
                <a:latin typeface="High Tower Text" pitchFamily="18" charset="0"/>
              </a:rPr>
              <a:t>??</a:t>
            </a:r>
            <a:endParaRPr lang="fr-FR" sz="8800" u="sng" dirty="0">
              <a:latin typeface="High Tower Tex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4825" y="3089072"/>
            <a:ext cx="48162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smtClean="0">
                <a:latin typeface="High Tower Text" pitchFamily="18" charset="0"/>
              </a:rPr>
              <a:t>Elle </a:t>
            </a:r>
            <a:r>
              <a:rPr lang="fr-FR" sz="6600" dirty="0" smtClean="0">
                <a:latin typeface="High Tower Text" pitchFamily="18" charset="0"/>
              </a:rPr>
              <a:t>a </a:t>
            </a:r>
            <a:r>
              <a:rPr lang="fr-FR" sz="6600" u="sng" dirty="0" smtClean="0">
                <a:latin typeface="High Tower Text" pitchFamily="18" charset="0"/>
              </a:rPr>
              <a:t>??</a:t>
            </a:r>
            <a:r>
              <a:rPr lang="fr-FR" sz="6600" dirty="0" smtClean="0">
                <a:latin typeface="High Tower Text" pitchFamily="18" charset="0"/>
              </a:rPr>
              <a:t> ans.</a:t>
            </a:r>
            <a:endParaRPr lang="fr-FR" sz="6600" dirty="0">
              <a:latin typeface="High Tower Text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4"/>
          <a:stretch/>
        </p:blipFill>
        <p:spPr bwMode="auto">
          <a:xfrm>
            <a:off x="847967" y="1670991"/>
            <a:ext cx="2869608" cy="3944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5303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122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Ça, c’est… </a:t>
            </a:r>
            <a:r>
              <a:rPr lang="fr-FR" sz="8800" u="sng" dirty="0" smtClean="0">
                <a:latin typeface="High Tower Text" pitchFamily="18" charset="0"/>
              </a:rPr>
              <a:t>??</a:t>
            </a:r>
            <a:endParaRPr lang="fr-FR" sz="8800" u="sng" dirty="0">
              <a:latin typeface="High Tower Text" pitchFamily="18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28545"/>
            <a:ext cx="3857625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314825" y="3089072"/>
            <a:ext cx="48162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High Tower Text" pitchFamily="18" charset="0"/>
              </a:rPr>
              <a:t>Elle a </a:t>
            </a:r>
            <a:r>
              <a:rPr lang="fr-FR" sz="6600" u="sng" dirty="0" smtClean="0">
                <a:latin typeface="High Tower Text" pitchFamily="18" charset="0"/>
              </a:rPr>
              <a:t>??</a:t>
            </a:r>
            <a:r>
              <a:rPr lang="fr-FR" sz="6600" dirty="0" smtClean="0">
                <a:latin typeface="High Tower Text" pitchFamily="18" charset="0"/>
              </a:rPr>
              <a:t> ans.</a:t>
            </a:r>
            <a:endParaRPr lang="fr-FR" sz="6600" dirty="0">
              <a:latin typeface="High Tower Tex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757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122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Ça, c’est… </a:t>
            </a:r>
            <a:r>
              <a:rPr lang="fr-FR" sz="8800" u="sng" dirty="0" smtClean="0">
                <a:latin typeface="High Tower Text" pitchFamily="18" charset="0"/>
              </a:rPr>
              <a:t>??</a:t>
            </a:r>
            <a:endParaRPr lang="fr-FR" sz="8800" u="sng" dirty="0">
              <a:latin typeface="High Tower Tex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4825" y="3089072"/>
            <a:ext cx="48162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High Tower Text" pitchFamily="18" charset="0"/>
              </a:rPr>
              <a:t>Il a </a:t>
            </a:r>
            <a:r>
              <a:rPr lang="fr-FR" sz="6600" u="sng" dirty="0" smtClean="0">
                <a:latin typeface="High Tower Text" pitchFamily="18" charset="0"/>
              </a:rPr>
              <a:t>??</a:t>
            </a:r>
            <a:r>
              <a:rPr lang="fr-FR" sz="6600" dirty="0" smtClean="0">
                <a:latin typeface="High Tower Text" pitchFamily="18" charset="0"/>
              </a:rPr>
              <a:t> ans.</a:t>
            </a:r>
            <a:endParaRPr lang="fr-FR" sz="6600" dirty="0">
              <a:latin typeface="High Tower Text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1" t="8036" r="9208" b="6853"/>
          <a:stretch/>
        </p:blipFill>
        <p:spPr bwMode="auto">
          <a:xfrm>
            <a:off x="685801" y="1731936"/>
            <a:ext cx="2894308" cy="3843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9593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7849" y1="50000" x2="47849" y2="50000"/>
                        <a14:foregroundMark x1="95699" y1="63333" x2="95699" y2="63333"/>
                        <a14:foregroundMark x1="89964" y1="25556" x2="89964" y2="25556"/>
                        <a14:foregroundMark x1="95699" y1="35556" x2="95699" y2="35556"/>
                        <a14:foregroundMark x1="94086" y1="25556" x2="94086" y2="25556"/>
                        <a14:foregroundMark x1="92294" y1="63333" x2="92294" y2="63333"/>
                        <a14:foregroundMark x1="97849" y1="82222" x2="97849" y2="82222"/>
                        <a14:foregroundMark x1="98029" y1="35556" x2="98029" y2="35556"/>
                        <a14:foregroundMark x1="94444" y1="90000" x2="94444" y2="90000"/>
                        <a14:foregroundMark x1="83154" y1="77778" x2="83154" y2="77778"/>
                        <a14:foregroundMark x1="14875" y1="82222" x2="14875" y2="82222"/>
                        <a14:foregroundMark x1="13620" y1="12222" x2="13620" y2="12222"/>
                        <a14:foregroundMark x1="25090" y1="21111" x2="25090" y2="21111"/>
                        <a14:foregroundMark x1="21685" y1="21111" x2="21685" y2="21111"/>
                        <a14:foregroundMark x1="23477" y1="84444" x2="23477" y2="84444"/>
                        <a14:foregroundMark x1="45161" y1="85556" x2="45161" y2="85556"/>
                        <a14:foregroundMark x1="46774" y1="21111" x2="46774" y2="21111"/>
                        <a14:foregroundMark x1="69892" y1="21111" x2="69892" y2="21111"/>
                        <a14:foregroundMark x1="68638" y1="80000" x2="68638" y2="80000"/>
                        <a14:foregroundMark x1="61470" y1="16667" x2="61470" y2="16667"/>
                        <a14:foregroundMark x1="23118" y1="12222" x2="23118" y2="12222"/>
                        <a14:foregroundMark x1="81183" y1="28889" x2="8118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4841"/>
            <a:ext cx="4565542" cy="73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7122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High Tower Text" pitchFamily="18" charset="0"/>
              </a:rPr>
              <a:t>Ça, c’est… </a:t>
            </a:r>
            <a:r>
              <a:rPr lang="fr-FR" sz="8800" u="sng" dirty="0" smtClean="0">
                <a:latin typeface="High Tower Text" pitchFamily="18" charset="0"/>
              </a:rPr>
              <a:t>??</a:t>
            </a:r>
            <a:endParaRPr lang="fr-FR" sz="8800" u="sng" dirty="0">
              <a:latin typeface="High Tower Tex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4825" y="3089072"/>
            <a:ext cx="48162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High Tower Text" pitchFamily="18" charset="0"/>
              </a:rPr>
              <a:t>Elle a </a:t>
            </a:r>
            <a:r>
              <a:rPr lang="fr-FR" sz="6600" u="sng" dirty="0" smtClean="0">
                <a:latin typeface="High Tower Text" pitchFamily="18" charset="0"/>
              </a:rPr>
              <a:t>??</a:t>
            </a:r>
            <a:r>
              <a:rPr lang="fr-FR" sz="6600" dirty="0" smtClean="0">
                <a:latin typeface="High Tower Text" pitchFamily="18" charset="0"/>
              </a:rPr>
              <a:t> ans.</a:t>
            </a:r>
            <a:endParaRPr lang="fr-FR" sz="6600" dirty="0">
              <a:latin typeface="High Tower Text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36420"/>
            <a:ext cx="3505200" cy="4173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561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136</Words>
  <Application>Microsoft Office PowerPoint</Application>
  <PresentationFormat>On-screen Show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2012-09-19T10:57:55Z</dcterms:created>
  <dcterms:modified xsi:type="dcterms:W3CDTF">2012-09-19T11:34:01Z</dcterms:modified>
</cp:coreProperties>
</file>